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9F1"/>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9" d="100"/>
          <a:sy n="89" d="100"/>
        </p:scale>
        <p:origin x="-160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3/8/13</a:t>
            </a:fld>
            <a:endParaRPr lang="en-US" dirty="0"/>
          </a:p>
        </p:txBody>
      </p:sp>
      <p:sp>
        <p:nvSpPr>
          <p:cNvPr id="5" name="Footer Placeholder 4"/>
          <p:cNvSpPr>
            <a:spLocks noGrp="1"/>
          </p:cNvSpPr>
          <p:nvPr>
            <p:ph type="ftr" sz="quarter" idx="11"/>
          </p:nvPr>
        </p:nvSpPr>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smtClean="0"/>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CEC41E-48BD-4881-B6FF-D82EEBBCD904}" type="datetimeFigureOut">
              <a:rPr lang="en-US" smtClean="0"/>
              <a:t>3/8/13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59A5F39-4CE7-434C-A5CB-50A363451602}"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03CEC41E-48BD-4881-B6FF-D82EEBBCD904}" type="datetimeFigureOut">
              <a:rPr lang="en-US" smtClean="0"/>
              <a:t>3/8/13</a:t>
            </a:fld>
            <a:endParaRPr lang="en-US" dirty="0"/>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dirty="0"/>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459A5F39-4CE7-434C-A5CB-50A363451602}" type="slidenum">
              <a:rPr lang="en-US" smtClean="0"/>
              <a:t>‹#›</a:t>
            </a:fld>
            <a:endParaRPr lang="en-US" dirty="0"/>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dirty="0" smtClean="0"/>
              <a:t>Drag picture to placeholder or click icon to add</a:t>
            </a:r>
            <a:endParaRPr dirty="0"/>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dirty="0" smtClean="0"/>
              <a:t>Drag picture to placeholder or click icon to add</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3/8/13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3/8/13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3/8/13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smtClean="0"/>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3/8/13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dirty="0" smtClean="0"/>
              <a:t>Drag picture to placeholder or click icon to add</a:t>
            </a:r>
            <a:endParaRPr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CEC41E-48BD-4881-B6FF-D82EEBBCD904}" type="datetimeFigureOut">
              <a:rPr lang="en-US" smtClean="0"/>
              <a:t>3/8/13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smtClean="0"/>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03CEC41E-48BD-4881-B6FF-D82EEBBCD904}" type="datetimeFigureOut">
              <a:rPr lang="en-US" smtClean="0"/>
              <a:t>3/8/13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59A5F39-4CE7-434C-A5CB-50A363451602}"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03CEC41E-48BD-4881-B6FF-D82EEBBCD904}" type="datetimeFigureOut">
              <a:rPr lang="en-US" smtClean="0"/>
              <a:t>3/8/13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59A5F39-4CE7-434C-A5CB-50A363451602}"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3CEC41E-48BD-4881-B6FF-D82EEBBCD904}" type="datetimeFigureOut">
              <a:rPr lang="en-US" smtClean="0"/>
              <a:t>3/8/13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59A5F39-4CE7-434C-A5CB-50A363451602}"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CEC41E-48BD-4881-B6FF-D82EEBBCD904}" type="datetimeFigureOut">
              <a:rPr lang="en-US" smtClean="0"/>
              <a:t>3/8/13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59A5F39-4CE7-434C-A5CB-50A363451602}"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03CEC41E-48BD-4881-B6FF-D82EEBBCD904}" type="datetimeFigureOut">
              <a:rPr lang="en-US" smtClean="0"/>
              <a:t>3/8/13</a:t>
            </a:fld>
            <a:endParaRPr lang="en-US" dirty="0"/>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dirty="0"/>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459A5F39-4CE7-434C-A5CB-50A363451602}"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03CEC41E-48BD-4881-B6FF-D82EEBBCD904}" type="datetimeFigureOut">
              <a:rPr lang="en-US" smtClean="0"/>
              <a:t>3/8/13</a:t>
            </a:fld>
            <a:endParaRPr lang="en-US" dirty="0"/>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endParaRPr lang="en-US" dirty="0"/>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459A5F39-4CE7-434C-A5CB-50A363451602}"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7443" y="3787775"/>
            <a:ext cx="7196328" cy="1470025"/>
          </a:xfrm>
        </p:spPr>
        <p:txBody>
          <a:bodyPr/>
          <a:lstStyle/>
          <a:p>
            <a:r>
              <a:rPr lang="en-US" dirty="0" smtClean="0"/>
              <a:t> </a:t>
            </a:r>
            <a:endParaRPr lang="en-US" dirty="0"/>
          </a:p>
        </p:txBody>
      </p:sp>
      <p:sp>
        <p:nvSpPr>
          <p:cNvPr id="3" name="Subtitle 2"/>
          <p:cNvSpPr>
            <a:spLocks noGrp="1"/>
          </p:cNvSpPr>
          <p:nvPr>
            <p:ph type="subTitle" idx="1"/>
          </p:nvPr>
        </p:nvSpPr>
        <p:spPr/>
        <p:txBody>
          <a:bodyPr/>
          <a:lstStyle/>
          <a:p>
            <a:r>
              <a:rPr lang="en-US" dirty="0" smtClean="0"/>
              <a:t> </a:t>
            </a:r>
            <a:endParaRPr lang="en-US" dirty="0"/>
          </a:p>
        </p:txBody>
      </p:sp>
      <p:sp>
        <p:nvSpPr>
          <p:cNvPr id="4" name="TextBox 3"/>
          <p:cNvSpPr txBox="1"/>
          <p:nvPr/>
        </p:nvSpPr>
        <p:spPr>
          <a:xfrm>
            <a:off x="669395" y="60421"/>
            <a:ext cx="6874824" cy="2308324"/>
          </a:xfrm>
          <a:prstGeom prst="rect">
            <a:avLst/>
          </a:prstGeom>
          <a:noFill/>
        </p:spPr>
        <p:txBody>
          <a:bodyPr wrap="square" rtlCol="0">
            <a:spAutoFit/>
          </a:bodyPr>
          <a:lstStyle/>
          <a:p>
            <a:r>
              <a:rPr lang="es-ES_tradnl" dirty="0" smtClean="0"/>
              <a:t>El nombre de nuestro vestido es verano. Las diseñadoras del vestido</a:t>
            </a:r>
            <a:r>
              <a:rPr lang="es-ES_tradnl" dirty="0" smtClean="0">
                <a:solidFill>
                  <a:srgbClr val="FF0000"/>
                </a:solidFill>
              </a:rPr>
              <a:t> </a:t>
            </a:r>
            <a:r>
              <a:rPr lang="es-ES_tradnl" dirty="0" smtClean="0">
                <a:solidFill>
                  <a:srgbClr val="000000"/>
                </a:solidFill>
              </a:rPr>
              <a:t>son </a:t>
            </a:r>
            <a:r>
              <a:rPr lang="es-ES_tradnl" dirty="0" smtClean="0"/>
              <a:t>Florence Rita y </a:t>
            </a:r>
            <a:r>
              <a:rPr lang="es-ES_tradnl" dirty="0" err="1" smtClean="0"/>
              <a:t>Ariella</a:t>
            </a:r>
            <a:r>
              <a:rPr lang="es-ES_tradnl" dirty="0" smtClean="0"/>
              <a:t>. Nosotras colectamos papeles de revistas para nuestra falda. Nosotras estamos colectando papeles de revistas para el vestido. Nosotras estamos poniendo todo junto. La parte que nos gusta del vestido es el </a:t>
            </a:r>
            <a:r>
              <a:rPr lang="es-ES_tradnl" dirty="0" err="1" smtClean="0"/>
              <a:t>brasier</a:t>
            </a:r>
            <a:r>
              <a:rPr lang="es-ES_tradnl" dirty="0" smtClean="0"/>
              <a:t>. El </a:t>
            </a:r>
            <a:r>
              <a:rPr lang="es-ES_tradnl" dirty="0" err="1" smtClean="0"/>
              <a:t>brasier</a:t>
            </a:r>
            <a:r>
              <a:rPr lang="es-ES_tradnl" dirty="0" smtClean="0"/>
              <a:t> tiene muchos colores y la falda es de color negro. Se puede usar este vestido en el </a:t>
            </a:r>
            <a:r>
              <a:rPr lang="es-ES_tradnl" dirty="0" smtClean="0">
                <a:solidFill>
                  <a:srgbClr val="000000"/>
                </a:solidFill>
              </a:rPr>
              <a:t>verano</a:t>
            </a:r>
            <a:r>
              <a:rPr lang="es-ES_tradnl" dirty="0" smtClean="0"/>
              <a:t>. Para el vestido usamos fundas plásticas y </a:t>
            </a:r>
            <a:r>
              <a:rPr lang="es-ES_tradnl" dirty="0" smtClean="0">
                <a:solidFill>
                  <a:srgbClr val="000000"/>
                </a:solidFill>
              </a:rPr>
              <a:t>pintura </a:t>
            </a:r>
            <a:r>
              <a:rPr lang="es-ES_tradnl" dirty="0" smtClean="0"/>
              <a:t>vieja. </a:t>
            </a:r>
            <a:endParaRPr lang="es-ES_tradnl" dirty="0"/>
          </a:p>
        </p:txBody>
      </p:sp>
      <p:pic>
        <p:nvPicPr>
          <p:cNvPr id="5" name="Picture 4" descr="Photo on 3-4-13 at 1.12 PM.jpg"/>
          <p:cNvPicPr>
            <a:picLocks noChangeAspect="1"/>
          </p:cNvPicPr>
          <p:nvPr/>
        </p:nvPicPr>
        <p:blipFill rotWithShape="1">
          <a:blip r:embed="rId2">
            <a:extLst>
              <a:ext uri="{28A0092B-C50C-407E-A947-70E740481C1C}">
                <a14:useLocalDpi xmlns:a14="http://schemas.microsoft.com/office/drawing/2010/main" val="0"/>
              </a:ext>
            </a:extLst>
          </a:blip>
          <a:srcRect r="-5214" b="5089"/>
          <a:stretch/>
        </p:blipFill>
        <p:spPr>
          <a:xfrm>
            <a:off x="1691269" y="2736440"/>
            <a:ext cx="4786557" cy="3191038"/>
          </a:xfrm>
          <a:prstGeom prst="rect">
            <a:avLst/>
          </a:prstGeom>
        </p:spPr>
      </p:pic>
      <p:sp>
        <p:nvSpPr>
          <p:cNvPr id="6" name="Rectangle 5"/>
          <p:cNvSpPr/>
          <p:nvPr/>
        </p:nvSpPr>
        <p:spPr>
          <a:xfrm>
            <a:off x="-51865" y="1737843"/>
            <a:ext cx="10197032" cy="369332"/>
          </a:xfrm>
          <a:prstGeom prst="rect">
            <a:avLst/>
          </a:prstGeom>
        </p:spPr>
        <p:txBody>
          <a:bodyPr wrap="square">
            <a:spAutoFit/>
          </a:bodyPr>
          <a:lstStyle/>
          <a:p>
            <a:endParaRPr lang="en-US" dirty="0"/>
          </a:p>
        </p:txBody>
      </p:sp>
    </p:spTree>
    <p:extLst>
      <p:ext uri="{BB962C8B-B14F-4D97-AF65-F5344CB8AC3E}">
        <p14:creationId xmlns:p14="http://schemas.microsoft.com/office/powerpoint/2010/main" val="12521385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r>
              <a:rPr lang="en-US" dirty="0" smtClean="0"/>
              <a:t> </a:t>
            </a:r>
            <a:endParaRPr lang="en-US" dirty="0"/>
          </a:p>
        </p:txBody>
      </p:sp>
      <p:sp>
        <p:nvSpPr>
          <p:cNvPr id="4" name="Rectangle 3"/>
          <p:cNvSpPr/>
          <p:nvPr/>
        </p:nvSpPr>
        <p:spPr>
          <a:xfrm>
            <a:off x="224152" y="480909"/>
            <a:ext cx="8623729" cy="5632312"/>
          </a:xfrm>
          <a:prstGeom prst="rect">
            <a:avLst/>
          </a:prstGeom>
        </p:spPr>
        <p:txBody>
          <a:bodyPr wrap="square">
            <a:spAutoFit/>
          </a:bodyPr>
          <a:lstStyle/>
          <a:p>
            <a:r>
              <a:rPr lang="es-ES_tradnl" dirty="0" smtClean="0"/>
              <a:t>1. Nosotras colectamos papeles de revistas para nuestra falda.</a:t>
            </a:r>
          </a:p>
          <a:p>
            <a:endParaRPr lang="es-ES_tradnl" dirty="0" smtClean="0"/>
          </a:p>
          <a:p>
            <a:r>
              <a:rPr lang="es-ES_tradnl" dirty="0" smtClean="0"/>
              <a:t>2. Nosotras estamos colectando papeles de revistas para el vestido.</a:t>
            </a:r>
          </a:p>
          <a:p>
            <a:endParaRPr lang="es-ES_tradnl" dirty="0" smtClean="0"/>
          </a:p>
          <a:p>
            <a:r>
              <a:rPr lang="es-ES_tradnl" dirty="0" smtClean="0"/>
              <a:t>3. Nosotras estamos comenzando a cortar papeles de revistas para la falda del vestido.</a:t>
            </a:r>
          </a:p>
          <a:p>
            <a:endParaRPr lang="es-ES_tradnl" dirty="0" smtClean="0"/>
          </a:p>
          <a:p>
            <a:r>
              <a:rPr lang="es-ES_tradnl" dirty="0" smtClean="0"/>
              <a:t>4. Nosotras estamos midiendo el tamaño del vestido.</a:t>
            </a:r>
          </a:p>
          <a:p>
            <a:endParaRPr lang="es-ES_tradnl" dirty="0" smtClean="0"/>
          </a:p>
          <a:p>
            <a:r>
              <a:rPr lang="es-ES_tradnl" dirty="0" smtClean="0"/>
              <a:t>5. Nosotras estamos poniendo todo junto.</a:t>
            </a:r>
          </a:p>
          <a:p>
            <a:endParaRPr lang="es-ES_tradnl" dirty="0" smtClean="0"/>
          </a:p>
          <a:p>
            <a:r>
              <a:rPr lang="es-ES_tradnl" dirty="0"/>
              <a:t>6</a:t>
            </a:r>
            <a:r>
              <a:rPr lang="es-ES_tradnl" dirty="0" smtClean="0"/>
              <a:t>. Nosotras estamos cosiendo partes de la falda</a:t>
            </a:r>
          </a:p>
          <a:p>
            <a:endParaRPr lang="es-ES_tradnl" dirty="0" smtClean="0"/>
          </a:p>
          <a:p>
            <a:r>
              <a:rPr lang="es-ES_tradnl" dirty="0" smtClean="0"/>
              <a:t>7</a:t>
            </a:r>
            <a:r>
              <a:rPr lang="es-ES_tradnl" dirty="0" smtClean="0"/>
              <a:t>. Nosotras estamos comenzando el vestido </a:t>
            </a:r>
            <a:r>
              <a:rPr lang="es-ES_tradnl" dirty="0"/>
              <a:t>o</a:t>
            </a:r>
            <a:r>
              <a:rPr lang="es-ES_tradnl" dirty="0" smtClean="0"/>
              <a:t>tra vez.</a:t>
            </a:r>
          </a:p>
          <a:p>
            <a:endParaRPr lang="es-ES_tradnl" dirty="0" smtClean="0"/>
          </a:p>
          <a:p>
            <a:r>
              <a:rPr lang="es-ES_tradnl" dirty="0"/>
              <a:t>8</a:t>
            </a:r>
            <a:r>
              <a:rPr lang="es-ES_tradnl" dirty="0" smtClean="0"/>
              <a:t>. Nosotras comenzamos con dos fundas plásticas.</a:t>
            </a:r>
          </a:p>
          <a:p>
            <a:endParaRPr lang="es-ES_tradnl" dirty="0" smtClean="0"/>
          </a:p>
          <a:p>
            <a:r>
              <a:rPr lang="es-ES_tradnl" dirty="0" smtClean="0"/>
              <a:t>9.  Nosotras comenzamos a hacer el vestido del principió </a:t>
            </a:r>
            <a:endParaRPr lang="es-ES_tradnl" dirty="0" smtClean="0"/>
          </a:p>
          <a:p>
            <a:endParaRPr lang="es-ES_tradnl" dirty="0" smtClean="0"/>
          </a:p>
          <a:p>
            <a:r>
              <a:rPr lang="es-ES_tradnl" dirty="0" smtClean="0"/>
              <a:t>10. Nosotras estamos pensando en el diseño del vestido.</a:t>
            </a:r>
            <a:endParaRPr lang="es-ES_tradnl" dirty="0" smtClean="0"/>
          </a:p>
        </p:txBody>
      </p:sp>
    </p:spTree>
    <p:extLst>
      <p:ext uri="{BB962C8B-B14F-4D97-AF65-F5344CB8AC3E}">
        <p14:creationId xmlns:p14="http://schemas.microsoft.com/office/powerpoint/2010/main" val="1718862851"/>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font script="Hans" typeface="宋体"/>
        <a:font script="Hant" typeface="新細明體"/>
      </a:majorFont>
      <a:minorFont>
        <a:latin typeface="Book Antiqua"/>
        <a:ea typeface=""/>
        <a:cs typeface=""/>
        <a:font script="Jpan" typeface="ＭＳ 明朝"/>
        <a:font script="Hans" typeface="宋体"/>
        <a:font script="Hant" typeface="新細明體"/>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93</TotalTime>
  <Words>196</Words>
  <Application>Microsoft Macintosh PowerPoint</Application>
  <PresentationFormat>On-screen Show (4:3)</PresentationFormat>
  <Paragraphs>24</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Habitat</vt:lpstr>
      <vt:lpstr> </vt:lpstr>
      <vt:lpstr> </vt:lpstr>
    </vt:vector>
  </TitlesOfParts>
  <Company>NYC Department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User</dc:creator>
  <cp:lastModifiedBy>User</cp:lastModifiedBy>
  <cp:revision>11</cp:revision>
  <dcterms:created xsi:type="dcterms:W3CDTF">2013-02-27T17:42:54Z</dcterms:created>
  <dcterms:modified xsi:type="dcterms:W3CDTF">2013-03-08T18:27:53Z</dcterms:modified>
</cp:coreProperties>
</file>